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1" r:id="rId2"/>
    <p:sldId id="268" r:id="rId3"/>
    <p:sldId id="263" r:id="rId4"/>
    <p:sldId id="259" r:id="rId5"/>
    <p:sldId id="262" r:id="rId6"/>
    <p:sldId id="265" r:id="rId7"/>
    <p:sldId id="267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35C60-4E0A-4830-973D-843C971D8196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1AE0D-7AB7-40D7-A321-7EE3AD2AF30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734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AE0D-7AB7-40D7-A321-7EE3AD2AF30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959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AE0D-7AB7-40D7-A321-7EE3AD2AF30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924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AE0D-7AB7-40D7-A321-7EE3AD2AF30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031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AE0D-7AB7-40D7-A321-7EE3AD2AF30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636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AE0D-7AB7-40D7-A321-7EE3AD2AF30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016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AE0D-7AB7-40D7-A321-7EE3AD2AF30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609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AE0D-7AB7-40D7-A321-7EE3AD2AF30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85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43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7522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143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73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43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5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13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874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65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649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015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02604-CF40-4B8C-8DEC-1ED03A710383}" type="datetimeFigureOut">
              <a:rPr lang="ru-RU" smtClean="0"/>
              <a:t>19.10.2021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E65DF-B894-4266-A2BB-5ABC2378CB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06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            </a:t>
            </a:r>
            <a:endParaRPr lang="ru-RU" dirty="0"/>
          </a:p>
        </p:txBody>
      </p:sp>
      <p:pic>
        <p:nvPicPr>
          <p:cNvPr id="5122" name="Picture 2" descr="http://sredneivkinosch.ucoz.ru/banner_shkolnoe_pitani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15" y="0"/>
            <a:ext cx="9149315" cy="687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52779" y="3597441"/>
            <a:ext cx="6124158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-з</a:t>
            </a:r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доровое питание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501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5.infourok.ru/uploads/ex/1255/00108d14-e660afec/img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6"/>
          <a:stretch/>
        </p:blipFill>
        <p:spPr bwMode="auto">
          <a:xfrm>
            <a:off x="30460" y="108284"/>
            <a:ext cx="9113540" cy="654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805" y="473412"/>
            <a:ext cx="2821596" cy="39633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539" y="733927"/>
            <a:ext cx="3527419" cy="57365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04737" y="4993106"/>
            <a:ext cx="38260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Горячее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питание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 smtClean="0">
                <a:solidFill>
                  <a:srgbClr val="333333"/>
                </a:solidFill>
                <a:latin typeface="YS Text"/>
              </a:rPr>
              <a:t>в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школе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dirty="0" smtClean="0">
                <a:solidFill>
                  <a:srgbClr val="333333"/>
                </a:solidFill>
                <a:latin typeface="YS Text"/>
              </a:rPr>
              <a:t>-</a:t>
            </a:r>
          </a:p>
          <a:p>
            <a:r>
              <a:rPr lang="ru-RU" dirty="0" smtClean="0">
                <a:solidFill>
                  <a:srgbClr val="333333"/>
                </a:solidFill>
                <a:latin typeface="YS Text"/>
              </a:rPr>
              <a:t> 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одно из важных условий поддержания 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здоровья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dirty="0" smtClean="0">
                <a:solidFill>
                  <a:srgbClr val="333333"/>
                </a:solidFill>
                <a:latin typeface="YS Text"/>
              </a:rPr>
              <a:t>детей </a:t>
            </a:r>
          </a:p>
          <a:p>
            <a:r>
              <a:rPr lang="ru-RU" dirty="0" smtClean="0">
                <a:solidFill>
                  <a:srgbClr val="333333"/>
                </a:solidFill>
                <a:latin typeface="YS Text"/>
              </a:rPr>
              <a:t>и 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способности к эффективному обучению.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32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5.infourok.ru/uploads/ex/1255/00108d14-e660afec/img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6"/>
          <a:stretch/>
        </p:blipFill>
        <p:spPr bwMode="auto">
          <a:xfrm>
            <a:off x="30460" y="0"/>
            <a:ext cx="91135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un7-13.userapi.com/impf/kEDDiUns3c6jSf-6_eKGsFidHNkUgcSWfN7ppQ/cxnvoHXnmpM.jpg?size=1204x540&amp;quality=96&amp;sign=1c96e539a138ce2b8667927081475869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1" r="12808"/>
          <a:stretch/>
        </p:blipFill>
        <p:spPr bwMode="auto">
          <a:xfrm>
            <a:off x="986589" y="365126"/>
            <a:ext cx="6157515" cy="359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8915" y="4325210"/>
            <a:ext cx="4836695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Полноценное и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 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способствует профилактике заболеваний, повышению работоспособности и успеваемости, физическому и умственному развитию детей и подростков, создает условия к их адаптации к современной жизни.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84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5.infourok.ru/uploads/ex/1255/00108d14-e660afec/img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6"/>
          <a:stretch/>
        </p:blipFill>
        <p:spPr bwMode="auto">
          <a:xfrm>
            <a:off x="30460" y="1"/>
            <a:ext cx="91135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261" y="461378"/>
            <a:ext cx="5565907" cy="41744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5101389"/>
            <a:ext cx="4668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Пароконвектомат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создает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вкусную и здоровую пищу.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9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5.infourok.ru/uploads/ex/1255/00108d14-e660afec/img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6"/>
          <a:stretch/>
        </p:blipFill>
        <p:spPr bwMode="auto">
          <a:xfrm>
            <a:off x="30460" y="108284"/>
            <a:ext cx="9113540" cy="654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585" y="1443789"/>
            <a:ext cx="6663658" cy="499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0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5.infourok.ru/uploads/ex/1255/00108d14-e660afec/img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6"/>
          <a:stretch/>
        </p:blipFill>
        <p:spPr bwMode="auto">
          <a:xfrm>
            <a:off x="30460" y="108284"/>
            <a:ext cx="9113540" cy="654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686" y="1497932"/>
            <a:ext cx="6472989" cy="48547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6686" y="854242"/>
            <a:ext cx="6158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Мамы попробовали, очень вкусно!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8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5.infourok.ru/uploads/ex/1255/00108d14-e660afec/img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6"/>
          <a:stretch/>
        </p:blipFill>
        <p:spPr bwMode="auto">
          <a:xfrm>
            <a:off x="30460" y="108284"/>
            <a:ext cx="9113540" cy="654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885" y="537394"/>
            <a:ext cx="5178287" cy="38837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2863" y="4728412"/>
            <a:ext cx="5823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Руки мыть перед едой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мылом и водой!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1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fs00.infourok.ru/images/doc/154/177700/img20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9" y="41832"/>
            <a:ext cx="9135268" cy="666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05" y="2475672"/>
            <a:ext cx="5197094" cy="38968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flipH="1">
            <a:off x="3669132" y="998621"/>
            <a:ext cx="48462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Приятного аппетита!</a:t>
            </a:r>
          </a:p>
          <a:p>
            <a:r>
              <a:rPr lang="ru-RU" sz="3200" dirty="0" smtClean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Кушайте на здоровье</a:t>
            </a:r>
            <a:endParaRPr lang="ru-RU" sz="3200" dirty="0">
              <a:latin typeface="Times New Roman" panose="02020603050405020304" pitchFamily="18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0"/>
          <a:stretch/>
        </p:blipFill>
        <p:spPr>
          <a:xfrm>
            <a:off x="83723" y="1763870"/>
            <a:ext cx="3501688" cy="2140687"/>
          </a:xfrm>
          <a:prstGeom prst="rect">
            <a:avLst/>
          </a:prstGeom>
        </p:spPr>
      </p:pic>
      <p:pic>
        <p:nvPicPr>
          <p:cNvPr id="2052" name="Picture 4" descr="https://e7.pngegg.com/pngimages/722/852/png-clipart-smiley-emoticon-chef-emoji-cooking-s-food-thumb-signa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75" y="9617937"/>
            <a:ext cx="3416224" cy="253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veter.ru/uploads/posts/2014-07/1405716084_povar8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3350"/>
            <a:ext cx="2574758" cy="257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54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</TotalTime>
  <Words>45</Words>
  <Application>Microsoft Office PowerPoint</Application>
  <PresentationFormat>Экран (4:3)</PresentationFormat>
  <Paragraphs>22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Yu Gothic UI Semilight</vt:lpstr>
      <vt:lpstr>Arial</vt:lpstr>
      <vt:lpstr>Calibri</vt:lpstr>
      <vt:lpstr>Calibri Light</vt:lpstr>
      <vt:lpstr>Times New Roman</vt:lpstr>
      <vt:lpstr>YS Text</vt:lpstr>
      <vt:lpstr>Тема Office</vt:lpstr>
      <vt:lpstr>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16</cp:lastModifiedBy>
  <cp:revision>16</cp:revision>
  <dcterms:created xsi:type="dcterms:W3CDTF">2021-10-19T07:36:41Z</dcterms:created>
  <dcterms:modified xsi:type="dcterms:W3CDTF">2021-10-19T18:33:24Z</dcterms:modified>
</cp:coreProperties>
</file>